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76" r:id="rId10"/>
    <p:sldId id="263" r:id="rId11"/>
    <p:sldId id="264" r:id="rId12"/>
    <p:sldId id="265" r:id="rId13"/>
    <p:sldId id="266" r:id="rId14"/>
    <p:sldId id="277" r:id="rId15"/>
    <p:sldId id="267" r:id="rId16"/>
    <p:sldId id="278" r:id="rId17"/>
    <p:sldId id="268" r:id="rId18"/>
    <p:sldId id="269" r:id="rId19"/>
    <p:sldId id="270" r:id="rId20"/>
    <p:sldId id="271" r:id="rId21"/>
    <p:sldId id="279" r:id="rId22"/>
    <p:sldId id="272" r:id="rId23"/>
    <p:sldId id="273" r:id="rId24"/>
    <p:sldId id="274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C6D9"/>
    <a:srgbClr val="A7C800"/>
    <a:srgbClr val="3C3C3C"/>
    <a:srgbClr val="494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24" autoAdjust="0"/>
    <p:restoredTop sz="94660"/>
  </p:normalViewPr>
  <p:slideViewPr>
    <p:cSldViewPr showGuides="1">
      <p:cViewPr>
        <p:scale>
          <a:sx n="100" d="100"/>
          <a:sy n="100" d="100"/>
        </p:scale>
        <p:origin x="-10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C382-F397-4CC3-A0A6-D66A8AF76701}" type="datetimeFigureOut">
              <a:rPr lang="en-US" smtClean="0"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38E2A-1BBC-4C07-B0C0-638524B5B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93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C382-F397-4CC3-A0A6-D66A8AF76701}" type="datetimeFigureOut">
              <a:rPr lang="en-US" smtClean="0"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38E2A-1BBC-4C07-B0C0-638524B5B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32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C382-F397-4CC3-A0A6-D66A8AF76701}" type="datetimeFigureOut">
              <a:rPr lang="en-US" smtClean="0"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38E2A-1BBC-4C07-B0C0-638524B5B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650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C382-F397-4CC3-A0A6-D66A8AF76701}" type="datetimeFigureOut">
              <a:rPr lang="en-US" smtClean="0"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38E2A-1BBC-4C07-B0C0-638524B5B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9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C382-F397-4CC3-A0A6-D66A8AF76701}" type="datetimeFigureOut">
              <a:rPr lang="en-US" smtClean="0"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38E2A-1BBC-4C07-B0C0-638524B5B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82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C382-F397-4CC3-A0A6-D66A8AF76701}" type="datetimeFigureOut">
              <a:rPr lang="en-US" smtClean="0"/>
              <a:t>12/20/2013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38E2A-1BBC-4C07-B0C0-638524B5B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6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C382-F397-4CC3-A0A6-D66A8AF76701}" type="datetimeFigureOut">
              <a:rPr lang="en-US" smtClean="0"/>
              <a:t>12/20/2013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38E2A-1BBC-4C07-B0C0-638524B5B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40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C382-F397-4CC3-A0A6-D66A8AF76701}" type="datetimeFigureOut">
              <a:rPr lang="en-US" smtClean="0"/>
              <a:t>12/20/2013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38E2A-1BBC-4C07-B0C0-638524B5B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23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C382-F397-4CC3-A0A6-D66A8AF76701}" type="datetimeFigureOut">
              <a:rPr lang="en-US" smtClean="0"/>
              <a:t>12/20/2013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38E2A-1BBC-4C07-B0C0-638524B5B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098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C382-F397-4CC3-A0A6-D66A8AF76701}" type="datetimeFigureOut">
              <a:rPr lang="en-US" smtClean="0"/>
              <a:t>12/20/2013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38E2A-1BBC-4C07-B0C0-638524B5B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85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4C382-F397-4CC3-A0A6-D66A8AF76701}" type="datetimeFigureOut">
              <a:rPr lang="en-US" smtClean="0"/>
              <a:t>12/20/2013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38E2A-1BBC-4C07-B0C0-638524B5B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07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3C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4C382-F397-4CC3-A0A6-D66A8AF76701}" type="datetimeFigureOut">
              <a:rPr lang="en-US" smtClean="0"/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38E2A-1BBC-4C07-B0C0-638524B5B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174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3FC6D9"/>
                </a:solidFill>
              </a:rPr>
              <a:t>Quitting Smoking</a:t>
            </a:r>
            <a:br>
              <a:rPr lang="en-US" sz="6000" b="1" dirty="0" smtClean="0">
                <a:solidFill>
                  <a:srgbClr val="3FC6D9"/>
                </a:solidFill>
              </a:rPr>
            </a:br>
            <a:r>
              <a:rPr lang="en-US" sz="6000" b="1" dirty="0" smtClean="0">
                <a:solidFill>
                  <a:srgbClr val="3FC6D9"/>
                </a:solidFill>
              </a:rPr>
              <a:t>in Ontario</a:t>
            </a:r>
            <a:endParaRPr lang="en-US" sz="6000" b="1" dirty="0">
              <a:solidFill>
                <a:srgbClr val="3FC6D9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rgbClr val="A7C800"/>
                </a:solidFill>
              </a:rPr>
              <a:t>Findings from the Ontario Tobacco Research Unit</a:t>
            </a:r>
            <a:endParaRPr lang="en-US" b="1" dirty="0">
              <a:solidFill>
                <a:srgbClr val="A7C8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5257800"/>
            <a:ext cx="2667000" cy="1220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24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1991"/>
            <a:ext cx="8229600" cy="6509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09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5" y="304800"/>
            <a:ext cx="8315325" cy="6353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21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78" y="381000"/>
            <a:ext cx="8608348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500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40" y="457200"/>
            <a:ext cx="873566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233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7962"/>
            <a:ext cx="7772400" cy="1362075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dirty="0" smtClean="0">
                <a:solidFill>
                  <a:srgbClr val="3FC6D9"/>
                </a:solidFill>
              </a:rPr>
              <a:t>Top Quit Aids</a:t>
            </a:r>
            <a:endParaRPr lang="en-US" sz="6000" dirty="0">
              <a:solidFill>
                <a:srgbClr val="3FC6D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798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872" y="304800"/>
            <a:ext cx="6901128" cy="6413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025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7962"/>
            <a:ext cx="7772400" cy="1362075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dirty="0" smtClean="0">
                <a:solidFill>
                  <a:srgbClr val="3FC6D9"/>
                </a:solidFill>
              </a:rPr>
              <a:t>Getting Help</a:t>
            </a:r>
            <a:endParaRPr lang="en-US" sz="6000" dirty="0">
              <a:solidFill>
                <a:srgbClr val="3FC6D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802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132966"/>
            <a:ext cx="8458200" cy="274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054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144220"/>
            <a:ext cx="8610600" cy="258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316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09800"/>
            <a:ext cx="8763000" cy="231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836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7962"/>
            <a:ext cx="7772400" cy="1362075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dirty="0" smtClean="0">
                <a:solidFill>
                  <a:srgbClr val="3FC6D9"/>
                </a:solidFill>
              </a:rPr>
              <a:t>Trying to Quit</a:t>
            </a:r>
            <a:endParaRPr lang="en-US" sz="6000" dirty="0">
              <a:solidFill>
                <a:srgbClr val="3FC6D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50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981200"/>
            <a:ext cx="8839200" cy="290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4451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7962"/>
            <a:ext cx="7772400" cy="1362075"/>
          </a:xfrm>
        </p:spPr>
        <p:txBody>
          <a:bodyPr anchor="ctr">
            <a:normAutofit/>
          </a:bodyPr>
          <a:lstStyle/>
          <a:p>
            <a:pPr algn="ctr"/>
            <a:r>
              <a:rPr lang="en-US" sz="6000" dirty="0" smtClean="0">
                <a:solidFill>
                  <a:srgbClr val="3FC6D9"/>
                </a:solidFill>
              </a:rPr>
              <a:t>Chances Improve</a:t>
            </a:r>
            <a:endParaRPr lang="en-US" sz="6000" dirty="0">
              <a:solidFill>
                <a:srgbClr val="3FC6D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279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514600"/>
            <a:ext cx="8686800" cy="183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1361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667000"/>
            <a:ext cx="8915400" cy="139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5968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54" y="304800"/>
            <a:ext cx="8624892" cy="6293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4106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41437"/>
            <a:ext cx="8686800" cy="5287963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Findings from the Ontario Tobacco Survey  and other OTRU studies. To see this poster online and for more details, including references, go to: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3FC6D9"/>
                </a:solidFill>
              </a:rPr>
              <a:t>http://otru.org/quitting-smoking-in-ontario/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Published November 2013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1341437"/>
            <a:ext cx="2667000" cy="1220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532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8" r="5354"/>
          <a:stretch/>
        </p:blipFill>
        <p:spPr>
          <a:xfrm>
            <a:off x="19050" y="533400"/>
            <a:ext cx="9048750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27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5" y="457200"/>
            <a:ext cx="9051689" cy="585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89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07" y="304800"/>
            <a:ext cx="8403493" cy="619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86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81000"/>
            <a:ext cx="8579273" cy="613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00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81000"/>
            <a:ext cx="9002045" cy="6186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60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79" y="296243"/>
            <a:ext cx="8953321" cy="6367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99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7962"/>
            <a:ext cx="7772400" cy="1362075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6000" dirty="0" smtClean="0">
                <a:solidFill>
                  <a:srgbClr val="3FC6D9"/>
                </a:solidFill>
              </a:rPr>
              <a:t>Factors that affect quitting</a:t>
            </a:r>
            <a:endParaRPr lang="en-US" sz="6000" dirty="0">
              <a:solidFill>
                <a:srgbClr val="3FC6D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39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57</Words>
  <Application>Microsoft Office PowerPoint</Application>
  <PresentationFormat>On-screen Show (4:3)</PresentationFormat>
  <Paragraphs>10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Quitting Smoking in Ontario</vt:lpstr>
      <vt:lpstr>Trying to Quit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Factors that affect quitting</vt:lpstr>
      <vt:lpstr>PowerPoint Presentation</vt:lpstr>
      <vt:lpstr>PowerPoint Presentation</vt:lpstr>
      <vt:lpstr>PowerPoint Presentation</vt:lpstr>
      <vt:lpstr>PowerPoint Presentation</vt:lpstr>
      <vt:lpstr>Top Quit Aids</vt:lpstr>
      <vt:lpstr>PowerPoint Presentation</vt:lpstr>
      <vt:lpstr>Getting Help</vt:lpstr>
      <vt:lpstr>PowerPoint Presentation</vt:lpstr>
      <vt:lpstr>PowerPoint Presentation</vt:lpstr>
      <vt:lpstr>PowerPoint Presentation</vt:lpstr>
      <vt:lpstr>PowerPoint Presentation</vt:lpstr>
      <vt:lpstr>Chances Improve</vt:lpstr>
      <vt:lpstr>PowerPoint Presentation</vt:lpstr>
      <vt:lpstr>PowerPoint Presentation</vt:lpstr>
      <vt:lpstr>PowerPoint Presentation</vt:lpstr>
      <vt:lpstr>PowerPoint Presentation</vt:lpstr>
    </vt:vector>
  </TitlesOfParts>
  <Company>CAMH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CAMH User</dc:creator>
  <cp:lastModifiedBy>CAMH User</cp:lastModifiedBy>
  <cp:revision>10</cp:revision>
  <dcterms:created xsi:type="dcterms:W3CDTF">2013-12-19T16:35:19Z</dcterms:created>
  <dcterms:modified xsi:type="dcterms:W3CDTF">2013-12-20T14:37:00Z</dcterms:modified>
</cp:coreProperties>
</file>